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263" r:id="rId2"/>
    <p:sldId id="257" r:id="rId3"/>
    <p:sldId id="258" r:id="rId4"/>
    <p:sldId id="261" r:id="rId5"/>
    <p:sldId id="259" r:id="rId6"/>
    <p:sldId id="264" r:id="rId7"/>
    <p:sldId id="260" r:id="rId8"/>
    <p:sldId id="262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E800"/>
    <a:srgbClr val="F8F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F283B5E-0EA4-4F18-BA4F-915929EA2799}" type="datetimeFigureOut">
              <a:rPr lang="zh-CN" altLang="en-US" smtClean="0"/>
              <a:pPr>
                <a:defRPr/>
              </a:pPr>
              <a:t>2017-11-7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989365E-BD45-4255-8FD6-C2351925FEC7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34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课程资源-教案+课件\课件\单元背景色图片\SB 3B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909" r="3201" b="445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-1"/>
            <a:ext cx="864096" cy="97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78662" y="71438"/>
            <a:ext cx="1265338" cy="5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9ED5-89EC-4F9A-8B87-DBA08C598CE6}" type="datetimeFigureOut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7C23-84F9-4297-A9E9-88862938B8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2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-138896"/>
            <a:ext cx="1872208" cy="9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2A7D45-0631-4637-98A3-D3C820667AAF}" type="datetimeFigureOut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CA141D-BB18-42DB-9B04-2000939DB6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8.wdp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microsoft.com/office/2007/relationships/hdphoto" Target="../media/hdphoto9.wdp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28" y="1844824"/>
            <a:ext cx="5171672" cy="509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324544" y="1268760"/>
            <a:ext cx="5175856" cy="38164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50" dirty="0" smtClean="0">
                <a:ln w="11430"/>
                <a:solidFill>
                  <a:schemeClr val="bg1"/>
                </a:solidFill>
                <a:latin typeface="+mn-lt"/>
                <a:ea typeface="+mn-ea"/>
              </a:rPr>
              <a:t>   </a:t>
            </a:r>
          </a:p>
          <a:p>
            <a:pPr algn="ctr">
              <a:defRPr/>
            </a:pPr>
            <a:r>
              <a:rPr lang="en-US" altLang="zh-CN" sz="8800" b="1" dirty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itchFamily="2" charset="-122"/>
              </a:rPr>
              <a:t>S</a:t>
            </a:r>
            <a:r>
              <a:rPr lang="en-US" altLang="zh-CN" sz="7200" b="1" dirty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itchFamily="2" charset="-122"/>
              </a:rPr>
              <a:t>MALL </a:t>
            </a:r>
            <a:r>
              <a:rPr lang="en-US" altLang="zh-CN" sz="8800" b="1" dirty="0" smtClean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itchFamily="2" charset="-122"/>
              </a:rPr>
              <a:t>A</a:t>
            </a:r>
            <a:r>
              <a:rPr lang="en-US" altLang="zh-CN" sz="7200" b="1" dirty="0" smtClean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itchFamily="2" charset="-122"/>
              </a:rPr>
              <a:t>NIMALS</a:t>
            </a:r>
            <a:endParaRPr lang="en-US" altLang="zh-CN" sz="7200" b="1" dirty="0">
              <a:ln w="28575">
                <a:solidFill>
                  <a:srgbClr val="EEE800"/>
                </a:solidFill>
              </a:ln>
              <a:solidFill>
                <a:srgbClr val="CC3300"/>
              </a:solidFill>
              <a:effectLst>
                <a:outerShdw blurRad="50800" dist="50800" dir="2580000" algn="ctr" rotWithShape="0">
                  <a:schemeClr val="tx1"/>
                </a:outerShdw>
              </a:effectLst>
              <a:latin typeface="+mn-lt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1063" y="5231900"/>
            <a:ext cx="1593706" cy="828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小</a:t>
            </a:r>
            <a:r>
              <a:rPr lang="zh-CN" alt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动物</a:t>
            </a:r>
            <a:endParaRPr lang="en-US" altLang="zh-CN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88" y="69350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</a:t>
            </a:r>
            <a:r>
              <a:rPr lang="en-US" altLang="zh-CN" sz="72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en-US" altLang="zh-CN" sz="7200" b="1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5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shutterstock_151665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789" y="4987583"/>
            <a:ext cx="1980000" cy="1496081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888" b="2381"/>
          <a:stretch/>
        </p:blipFill>
        <p:spPr bwMode="auto">
          <a:xfrm>
            <a:off x="803064" y="1196752"/>
            <a:ext cx="1980000" cy="1542857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/>
          <a:srcRect l="7870" t="3889" r="5300"/>
          <a:stretch/>
        </p:blipFill>
        <p:spPr bwMode="auto">
          <a:xfrm>
            <a:off x="3670627" y="1196752"/>
            <a:ext cx="1980000" cy="1665118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/>
          <a:srcRect l="4883" t="3888" b="2381"/>
          <a:stretch/>
        </p:blipFill>
        <p:spPr bwMode="auto">
          <a:xfrm>
            <a:off x="6326789" y="1196752"/>
            <a:ext cx="1980000" cy="1513677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/>
          <a:srcRect l="1528" t="5264"/>
          <a:stretch/>
        </p:blipFill>
        <p:spPr bwMode="auto">
          <a:xfrm>
            <a:off x="803064" y="3161499"/>
            <a:ext cx="1980000" cy="1447731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/>
          <a:srcRect l="4001" r="4001"/>
          <a:stretch/>
        </p:blipFill>
        <p:spPr bwMode="auto">
          <a:xfrm>
            <a:off x="3670627" y="3161499"/>
            <a:ext cx="1980000" cy="1635653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/>
          <a:srcRect t="5279" r="4784"/>
          <a:stretch/>
        </p:blipFill>
        <p:spPr bwMode="auto">
          <a:xfrm>
            <a:off x="6326789" y="3161499"/>
            <a:ext cx="1980000" cy="1425770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/>
          <a:srcRect l="5276" t="5264" r="3903"/>
          <a:stretch/>
        </p:blipFill>
        <p:spPr bwMode="auto">
          <a:xfrm>
            <a:off x="809792" y="4955574"/>
            <a:ext cx="1980000" cy="1531800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/>
          <a:srcRect l="4001" t="7479" r="4001"/>
          <a:stretch/>
        </p:blipFill>
        <p:spPr bwMode="auto">
          <a:xfrm>
            <a:off x="3670627" y="4987583"/>
            <a:ext cx="1980000" cy="1443272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899792" y="2636912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ladybird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780112" y="2636912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ant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44408" y="2636912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bee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99792" y="4478490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spider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780112" y="4478490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grasshopper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444408" y="4478490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worm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99792" y="6350698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snail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780112" y="6350698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butterfly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444408" y="6350698"/>
            <a:ext cx="180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/>
                </a:solidFill>
              </a:rPr>
              <a:t>dragonfly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133325" y="3892778"/>
            <a:ext cx="55299" cy="59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3" name="组合 22"/>
          <p:cNvGrpSpPr/>
          <p:nvPr/>
        </p:nvGrpSpPr>
        <p:grpSpPr>
          <a:xfrm>
            <a:off x="827624" y="1198043"/>
            <a:ext cx="360000" cy="461665"/>
            <a:chOff x="1321633" y="1023118"/>
            <a:chExt cx="360000" cy="461665"/>
          </a:xfrm>
        </p:grpSpPr>
        <p:sp>
          <p:nvSpPr>
            <p:cNvPr id="24" name="椭圆 23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07904" y="1196752"/>
            <a:ext cx="360000" cy="461665"/>
            <a:chOff x="1321633" y="1023118"/>
            <a:chExt cx="360000" cy="461665"/>
          </a:xfrm>
        </p:grpSpPr>
        <p:sp>
          <p:nvSpPr>
            <p:cNvPr id="27" name="椭圆 26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B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60760" y="1167135"/>
            <a:ext cx="360000" cy="461665"/>
            <a:chOff x="1321633" y="1023118"/>
            <a:chExt cx="360000" cy="461665"/>
          </a:xfrm>
        </p:grpSpPr>
        <p:sp>
          <p:nvSpPr>
            <p:cNvPr id="30" name="椭圆 29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C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8185" y="3140968"/>
            <a:ext cx="360000" cy="461665"/>
            <a:chOff x="1321633" y="1023118"/>
            <a:chExt cx="360000" cy="461665"/>
          </a:xfrm>
        </p:grpSpPr>
        <p:sp>
          <p:nvSpPr>
            <p:cNvPr id="33" name="椭圆 32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D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17943" y="3168218"/>
            <a:ext cx="360000" cy="461665"/>
            <a:chOff x="1321633" y="1023118"/>
            <a:chExt cx="360000" cy="461665"/>
          </a:xfrm>
        </p:grpSpPr>
        <p:sp>
          <p:nvSpPr>
            <p:cNvPr id="36" name="椭圆 35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E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70799" y="3152770"/>
            <a:ext cx="360000" cy="461665"/>
            <a:chOff x="1321633" y="1023118"/>
            <a:chExt cx="360000" cy="461665"/>
          </a:xfrm>
        </p:grpSpPr>
        <p:sp>
          <p:nvSpPr>
            <p:cNvPr id="39" name="椭圆 38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167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F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7584" y="4987583"/>
            <a:ext cx="370601" cy="461665"/>
            <a:chOff x="1311032" y="1023118"/>
            <a:chExt cx="370601" cy="461665"/>
          </a:xfrm>
        </p:grpSpPr>
        <p:sp>
          <p:nvSpPr>
            <p:cNvPr id="42" name="椭圆 41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11032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G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07904" y="5052550"/>
            <a:ext cx="385605" cy="461665"/>
            <a:chOff x="1296028" y="1023118"/>
            <a:chExt cx="385605" cy="461665"/>
          </a:xfrm>
        </p:grpSpPr>
        <p:sp>
          <p:nvSpPr>
            <p:cNvPr id="45" name="椭圆 44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96028" y="1023118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H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71616" y="5013176"/>
            <a:ext cx="360000" cy="461665"/>
            <a:chOff x="1321633" y="1034575"/>
            <a:chExt cx="360000" cy="461665"/>
          </a:xfrm>
        </p:grpSpPr>
        <p:sp>
          <p:nvSpPr>
            <p:cNvPr id="48" name="椭圆 47"/>
            <p:cNvSpPr/>
            <p:nvPr/>
          </p:nvSpPr>
          <p:spPr bwMode="auto">
            <a:xfrm>
              <a:off x="1321633" y="1073952"/>
              <a:ext cx="360000" cy="360000"/>
            </a:xfrm>
            <a:prstGeom prst="ellipse">
              <a:avLst/>
            </a:prstGeom>
            <a:solidFill>
              <a:srgbClr val="FF9933">
                <a:alpha val="8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3573" y="1034575"/>
              <a:ext cx="2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I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85" b="99385" l="1668" r="99206">
                        <a14:foregroundMark x1="13106" y1="42154" x2="12788" y2="29538"/>
                        <a14:foregroundMark x1="84988" y1="92923" x2="86259" y2="92923"/>
                        <a14:foregroundMark x1="86577" y1="81846" x2="86418" y2="87385"/>
                        <a14:foregroundMark x1="90786" y1="81846" x2="92216" y2="92923"/>
                        <a14:foregroundMark x1="93169" y1="90769" x2="95473" y2="90154"/>
                        <a14:foregroundMark x1="94758" y1="88000" x2="94599" y2="84615"/>
                        <a14:foregroundMark x1="93169" y1="62769" x2="93487" y2="67077"/>
                        <a14:foregroundMark x1="94202" y1="21846" x2="95155" y2="10462"/>
                        <a14:foregroundMark x1="88254" y1="58197" x2="89524" y2="72951"/>
                        <a14:foregroundMark x1="31217" y1="28279" x2="32169" y2="35656"/>
                        <a14:foregroundMark x1="18307" y1="34016" x2="17989" y2="44672"/>
                        <a14:foregroundMark x1="37566" y1="30328" x2="38413" y2="48361"/>
                        <a14:foregroundMark x1="38730" y1="31557" x2="42222" y2="29098"/>
                        <a14:foregroundMark x1="47407" y1="36066" x2="50899" y2="39754"/>
                        <a14:foregroundMark x1="63598" y1="38525" x2="66032" y2="35246"/>
                        <a14:foregroundMark x1="71958" y1="38525" x2="72275" y2="48361"/>
                        <a14:foregroundMark x1="77249" y1="39754" x2="76931" y2="44672"/>
                        <a14:foregroundMark x1="56296" y1="34836" x2="56296" y2="4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42" y="-60294"/>
            <a:ext cx="4754868" cy="1227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664" y="1052736"/>
            <a:ext cx="7142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How many legs do these small animals have? Write the letters.</a:t>
            </a:r>
            <a:endParaRPr lang="zh-CN" altLang="en-US" sz="2800" b="1" dirty="0"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0" y="859906"/>
            <a:ext cx="1176572" cy="10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480864" y="2780928"/>
            <a:ext cx="233056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grpSp>
        <p:nvGrpSpPr>
          <p:cNvPr id="7" name="组合 6"/>
          <p:cNvGrpSpPr/>
          <p:nvPr/>
        </p:nvGrpSpPr>
        <p:grpSpPr>
          <a:xfrm>
            <a:off x="723196" y="4574530"/>
            <a:ext cx="1872208" cy="461665"/>
            <a:chOff x="1043608" y="4142482"/>
            <a:chExt cx="1872208" cy="461665"/>
          </a:xfrm>
        </p:grpSpPr>
        <p:sp>
          <p:nvSpPr>
            <p:cNvPr id="5" name="圆角矩形 4"/>
            <p:cNvSpPr/>
            <p:nvPr/>
          </p:nvSpPr>
          <p:spPr>
            <a:xfrm>
              <a:off x="1043608" y="4149080"/>
              <a:ext cx="1872208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2462" y="414248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o legs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3177540" y="2761660"/>
            <a:ext cx="233056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grpSp>
        <p:nvGrpSpPr>
          <p:cNvPr id="9" name="组合 8"/>
          <p:cNvGrpSpPr/>
          <p:nvPr/>
        </p:nvGrpSpPr>
        <p:grpSpPr>
          <a:xfrm>
            <a:off x="3419872" y="4555262"/>
            <a:ext cx="1872208" cy="461665"/>
            <a:chOff x="1043608" y="4142482"/>
            <a:chExt cx="1872208" cy="461665"/>
          </a:xfrm>
        </p:grpSpPr>
        <p:sp>
          <p:nvSpPr>
            <p:cNvPr id="10" name="圆角矩形 9"/>
            <p:cNvSpPr/>
            <p:nvPr/>
          </p:nvSpPr>
          <p:spPr>
            <a:xfrm>
              <a:off x="1043608" y="4149080"/>
              <a:ext cx="1872208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2462" y="414248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six legs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5868144" y="2780928"/>
            <a:ext cx="233056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grpSp>
        <p:nvGrpSpPr>
          <p:cNvPr id="13" name="组合 12"/>
          <p:cNvGrpSpPr/>
          <p:nvPr/>
        </p:nvGrpSpPr>
        <p:grpSpPr>
          <a:xfrm>
            <a:off x="6110476" y="4574530"/>
            <a:ext cx="1872208" cy="461665"/>
            <a:chOff x="1043608" y="4142482"/>
            <a:chExt cx="1872208" cy="461665"/>
          </a:xfrm>
        </p:grpSpPr>
        <p:sp>
          <p:nvSpPr>
            <p:cNvPr id="14" name="圆角矩形 13"/>
            <p:cNvSpPr/>
            <p:nvPr/>
          </p:nvSpPr>
          <p:spPr>
            <a:xfrm>
              <a:off x="1043608" y="4149080"/>
              <a:ext cx="1872208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2462" y="414248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itchFamily="34" charset="0"/>
                </a:rPr>
                <a:t>e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ight legs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7668" y="2996952"/>
            <a:ext cx="181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F G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2996952"/>
            <a:ext cx="148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B C E H I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949" y="2996952"/>
            <a:ext cx="181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299695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Calibri" pitchFamily="34" charset="0"/>
              </a:rPr>
              <a:t>A</a:t>
            </a:r>
            <a:endParaRPr lang="zh-CN" altLang="en-US" sz="2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57532"/>
            <a:ext cx="714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How do they move? Write the letters.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42588" y="2780928"/>
            <a:ext cx="233056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984920" y="4574531"/>
            <a:ext cx="1872208" cy="461664"/>
            <a:chOff x="1043608" y="4142482"/>
            <a:chExt cx="1872208" cy="461665"/>
          </a:xfrm>
        </p:grpSpPr>
        <p:sp>
          <p:nvSpPr>
            <p:cNvPr id="5" name="圆角矩形 4"/>
            <p:cNvSpPr/>
            <p:nvPr/>
          </p:nvSpPr>
          <p:spPr>
            <a:xfrm>
              <a:off x="1043608" y="4149080"/>
              <a:ext cx="1872208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2462" y="414248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I walk.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3439264" y="2761660"/>
            <a:ext cx="233056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681596" y="4555263"/>
            <a:ext cx="1872208" cy="461664"/>
            <a:chOff x="1043608" y="4142482"/>
            <a:chExt cx="1872208" cy="461665"/>
          </a:xfrm>
        </p:grpSpPr>
        <p:sp>
          <p:nvSpPr>
            <p:cNvPr id="10" name="圆角矩形 9"/>
            <p:cNvSpPr/>
            <p:nvPr/>
          </p:nvSpPr>
          <p:spPr>
            <a:xfrm>
              <a:off x="1043608" y="4149080"/>
              <a:ext cx="1872208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2462" y="414248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I crawl.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6129868" y="2780928"/>
            <a:ext cx="233056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3" name="组合 12"/>
          <p:cNvGrpSpPr/>
          <p:nvPr/>
        </p:nvGrpSpPr>
        <p:grpSpPr>
          <a:xfrm>
            <a:off x="6372200" y="4574531"/>
            <a:ext cx="1872208" cy="461664"/>
            <a:chOff x="1043608" y="4142482"/>
            <a:chExt cx="1872208" cy="461665"/>
          </a:xfrm>
        </p:grpSpPr>
        <p:sp>
          <p:nvSpPr>
            <p:cNvPr id="14" name="圆角矩形 13"/>
            <p:cNvSpPr/>
            <p:nvPr/>
          </p:nvSpPr>
          <p:spPr>
            <a:xfrm>
              <a:off x="1043608" y="4149080"/>
              <a:ext cx="1872208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2462" y="414248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Calibri" pitchFamily="34" charset="0"/>
                </a:rPr>
                <a:t>I fly.</a:t>
              </a:r>
              <a:endParaRPr lang="zh-CN" alt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60698" y="3012000"/>
            <a:ext cx="181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B C D E H I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0820" y="2996088"/>
            <a:ext cx="211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F G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3051" y="2996952"/>
            <a:ext cx="181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C E H I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" y="980727"/>
            <a:ext cx="917174" cy="9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33196" y="300037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Calibri" pitchFamily="34" charset="0"/>
              </a:rPr>
              <a:t>A</a:t>
            </a:r>
            <a:endParaRPr lang="zh-CN" altLang="en-US" sz="2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2484" y="300037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Calibri" pitchFamily="34" charset="0"/>
              </a:rPr>
              <a:t>A</a:t>
            </a:r>
            <a:endParaRPr lang="zh-CN" alt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3" y="548680"/>
            <a:ext cx="1064919" cy="116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914463"/>
            <a:ext cx="798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Where can you find them? Write the letters.</a:t>
            </a:r>
            <a:endParaRPr lang="zh-CN" altLang="en-US" sz="28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83" b="100000" l="0" r="100000">
                        <a14:foregroundMark x1="58543" y1="12121" x2="95385" y2="82323"/>
                        <a14:foregroundMark x1="93522" y1="19697" x2="57490" y2="86869"/>
                        <a14:foregroundMark x1="58704" y1="39141" x2="57895" y2="74495"/>
                        <a14:foregroundMark x1="66802" y1="17929" x2="81053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2" y="1376128"/>
            <a:ext cx="7488832" cy="240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17" y1="14851" x2="40128" y2="81436"/>
                        <a14:foregroundMark x1="40530" y1="18812" x2="6260" y2="23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9" y="3977460"/>
            <a:ext cx="7555534" cy="24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932437" y="3545412"/>
            <a:ext cx="318032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6185" y="3501008"/>
            <a:ext cx="293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D G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48057" y="3564680"/>
            <a:ext cx="318032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39952" y="3501008"/>
            <a:ext cx="293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B D G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59625" y="6167733"/>
            <a:ext cx="318032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40170" y="6093296"/>
            <a:ext cx="293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A B C H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848056" y="6145944"/>
            <a:ext cx="318032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56594" y="6093296"/>
            <a:ext cx="293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B F G I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5051" y="35010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Calibri" pitchFamily="34" charset="0"/>
              </a:rPr>
              <a:t>A</a:t>
            </a:r>
            <a:endParaRPr lang="zh-CN" altLang="en-US" sz="2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1720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4585974" y="4996994"/>
            <a:ext cx="4378007" cy="1748552"/>
          </a:xfrm>
          <a:prstGeom prst="round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79512" y="5013176"/>
            <a:ext cx="4248472" cy="1748552"/>
          </a:xfrm>
          <a:prstGeom prst="round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571999" y="3068960"/>
            <a:ext cx="4391981" cy="1835187"/>
          </a:xfrm>
          <a:prstGeom prst="round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79512" y="3068960"/>
            <a:ext cx="4248472" cy="1835187"/>
          </a:xfrm>
          <a:prstGeom prst="round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42" y1="42387" x2="15400" y2="40741"/>
                        <a14:foregroundMark x1="23101" y1="44856" x2="24846" y2="44033"/>
                        <a14:foregroundMark x1="28337" y1="41975" x2="29055" y2="46914"/>
                        <a14:foregroundMark x1="29979" y1="44444" x2="31725" y2="39918"/>
                        <a14:foregroundMark x1="27823" y1="39918" x2="27413" y2="46091"/>
                        <a14:foregroundMark x1="43326" y1="42798" x2="43224" y2="49794"/>
                        <a14:foregroundMark x1="40349" y1="43210" x2="41889" y2="41975"/>
                        <a14:foregroundMark x1="44148" y1="41152" x2="45072" y2="41152"/>
                        <a14:foregroundMark x1="39836" y1="40329" x2="41992" y2="39506"/>
                        <a14:foregroundMark x1="53696" y1="40329" x2="60472" y2="38272"/>
                        <a14:foregroundMark x1="68480" y1="38272" x2="70945" y2="46502"/>
                        <a14:foregroundMark x1="74641" y1="39918" x2="75154" y2="49794"/>
                        <a14:foregroundMark x1="75154" y1="37449" x2="73614" y2="45679"/>
                        <a14:foregroundMark x1="74230" y1="37449" x2="75565" y2="41152"/>
                        <a14:foregroundMark x1="92710" y1="86420" x2="91786" y2="89712"/>
                        <a14:backgroundMark x1="1027" y1="25926" x2="1129" y2="81070"/>
                        <a14:backgroundMark x1="20021" y1="92181" x2="79466" y2="79424"/>
                        <a14:backgroundMark x1="95791" y1="41564" x2="95893" y2="89712"/>
                        <a14:backgroundMark x1="4928" y1="37860" x2="10472" y2="27572"/>
                        <a14:backgroundMark x1="8111" y1="29630" x2="81314" y2="29218"/>
                        <a14:backgroundMark x1="7598" y1="39095" x2="50719" y2="35391"/>
                        <a14:backgroundMark x1="50411" y1="37860" x2="81622" y2="34568"/>
                        <a14:backgroundMark x1="88604" y1="83951" x2="89220" y2="94239"/>
                        <a14:backgroundMark x1="83984" y1="69136" x2="83881" y2="76955"/>
                        <a14:backgroundMark x1="83881" y1="59671" x2="84805" y2="5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90" y="-94561"/>
            <a:ext cx="5464506" cy="13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97" y1="18900" x2="2997" y2="18900"/>
                        <a14:foregroundMark x1="27772" y1="18900" x2="27772" y2="18900"/>
                        <a14:foregroundMark x1="15884" y1="61856" x2="15884" y2="61856"/>
                        <a14:foregroundMark x1="38761" y1="64605" x2="38761" y2="64605"/>
                        <a14:foregroundMark x1="50350" y1="20962" x2="50350" y2="20962"/>
                        <a14:foregroundMark x1="62038" y1="64605" x2="62038" y2="64605"/>
                        <a14:foregroundMark x1="74326" y1="19931" x2="74326" y2="19931"/>
                        <a14:foregroundMark x1="81019" y1="24055" x2="81019" y2="24055"/>
                        <a14:foregroundMark x1="61139" y1="26804" x2="61139" y2="26804"/>
                        <a14:foregroundMark x1="34366" y1="22680" x2="34366" y2="22680"/>
                        <a14:foregroundMark x1="13886" y1="24742" x2="13886" y2="24742"/>
                        <a14:foregroundMark x1="23377" y1="76632" x2="23377" y2="76632"/>
                        <a14:foregroundMark x1="48651" y1="75945" x2="48651" y2="75945"/>
                        <a14:foregroundMark x1="48651" y1="72852" x2="48651" y2="72852"/>
                        <a14:foregroundMark x1="44356" y1="78694" x2="44356" y2="78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19" y="1219037"/>
            <a:ext cx="6955781" cy="202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306" y="1007150"/>
            <a:ext cx="798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Write the letters.</a:t>
            </a:r>
            <a:endParaRPr lang="zh-CN" altLang="en-US" sz="2800" b="1" dirty="0">
              <a:latin typeface="Calibri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10"/>
          <a:stretch/>
        </p:blipFill>
        <p:spPr>
          <a:xfrm>
            <a:off x="395536" y="3211238"/>
            <a:ext cx="2060275" cy="1556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101070"/>
            <a:ext cx="2060275" cy="1556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5955"/>
          <a:stretch/>
        </p:blipFill>
        <p:spPr>
          <a:xfrm>
            <a:off x="4649936" y="5099811"/>
            <a:ext cx="2060275" cy="155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0"/>
          <a:stretch/>
        </p:blipFill>
        <p:spPr>
          <a:xfrm>
            <a:off x="4617098" y="3211238"/>
            <a:ext cx="2060275" cy="1556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83768" y="3429000"/>
            <a:ext cx="205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I am a bee. I have six ___. I am a(n) ___.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5157192"/>
            <a:ext cx="2058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I am a snail. You can see me on a(n) ___.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429000"/>
            <a:ext cx="223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I am a(n) ___. I use a(n) ___ to catch food.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5301208"/>
            <a:ext cx="223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I am a dragonfly. I have ___, so I can ___.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75602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1490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339938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4368" y="378904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F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623731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56454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60212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069266"/>
            <a:ext cx="4283969" cy="581611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0230" y="1628800"/>
            <a:ext cx="4570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Every animal lives in a special place. That place is called its habitat. The dragonfly’s habitat is a place near water. Think of some animals. What are their habitats?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51" y="4866029"/>
            <a:ext cx="4426951" cy="1692771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</a:rPr>
              <a:t>Possible answer: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</a:rPr>
              <a:t>Ants live in the ground. Fish live in water</a:t>
            </a: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</a:rPr>
              <a:t> Pandas live in bamboo forests. These </a:t>
            </a: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</a:rPr>
              <a:t>laces are these animals’ habitats.</a:t>
            </a:r>
            <a:endParaRPr lang="zh-CN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56" y="764704"/>
            <a:ext cx="463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The </a:t>
            </a:r>
            <a:r>
              <a:rPr lang="en-US" altLang="zh-CN" sz="3600" b="1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</a:t>
            </a:r>
            <a:r>
              <a:rPr lang="en-US" altLang="zh-CN" sz="36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ragonfly’s Habitat</a:t>
            </a:r>
          </a:p>
        </p:txBody>
      </p:sp>
    </p:spTree>
    <p:extLst>
      <p:ext uri="{BB962C8B-B14F-4D97-AF65-F5344CB8AC3E}">
        <p14:creationId xmlns:p14="http://schemas.microsoft.com/office/powerpoint/2010/main" val="39648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718</TotalTime>
  <Words>239</Words>
  <Application>Microsoft Office PowerPoint</Application>
  <PresentationFormat>全屏显示(4:3)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FLTRP</cp:lastModifiedBy>
  <cp:revision>93</cp:revision>
  <dcterms:created xsi:type="dcterms:W3CDTF">2015-03-12T07:16:30Z</dcterms:created>
  <dcterms:modified xsi:type="dcterms:W3CDTF">2017-11-07T02:38:31Z</dcterms:modified>
</cp:coreProperties>
</file>