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68" r:id="rId2"/>
    <p:sldId id="257" r:id="rId3"/>
    <p:sldId id="258" r:id="rId4"/>
    <p:sldId id="259" r:id="rId5"/>
    <p:sldId id="269" r:id="rId6"/>
    <p:sldId id="260" r:id="rId7"/>
    <p:sldId id="261" r:id="rId8"/>
    <p:sldId id="272" r:id="rId9"/>
    <p:sldId id="267" r:id="rId10"/>
    <p:sldId id="270" r:id="rId11"/>
    <p:sldId id="266" r:id="rId12"/>
  </p:sldIdLst>
  <p:sldSz cx="9144000" cy="6858000" type="screen4x3"/>
  <p:notesSz cx="6807200" cy="99393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DFEC6"/>
    <a:srgbClr val="F8FC42"/>
    <a:srgbClr val="FFF915"/>
    <a:srgbClr val="EEE800"/>
    <a:srgbClr val="FFF905"/>
    <a:srgbClr val="FAF400"/>
    <a:srgbClr val="F8F200"/>
    <a:srgbClr val="FFFF00"/>
    <a:srgbClr val="DE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3F99CE-E3B2-4A01-98B0-A9189EE4A95D}" type="datetimeFigureOut">
              <a:rPr lang="zh-CN" altLang="en-US">
                <a:latin typeface="Calibri" panose="020F0502020204030204" pitchFamily="34" charset="0"/>
              </a:rPr>
              <a:t>2017-11-6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ED76A69-9428-4E41-BB39-23D56C970E45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8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课程资源-教案+课件\课件\单元背景色图片\SB 3B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2083" r="4539" b="45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900783" cy="101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884368" y="142875"/>
            <a:ext cx="1281857" cy="55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B065-48F7-4F33-85D3-8A6D0C56B735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58A7-1091-474D-9C46-183023706D1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08" y="-171400"/>
            <a:ext cx="2377244" cy="12312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D5E442-0587-4578-B597-B91DEF8E8404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7407F5-9015-44C3-83C2-9C859DB2194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06" b="88111" l="24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27268" r="-1340" b="11858"/>
          <a:stretch>
            <a:fillRect/>
          </a:stretch>
        </p:blipFill>
        <p:spPr bwMode="auto">
          <a:xfrm>
            <a:off x="3995936" y="1350463"/>
            <a:ext cx="5256584" cy="560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3637" y="908720"/>
            <a:ext cx="355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en-US" altLang="zh-CN" sz="66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 </a:t>
            </a:r>
            <a:r>
              <a:rPr lang="en-US" altLang="zh-CN" sz="66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-756592" y="2270482"/>
            <a:ext cx="58326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800" b="1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宋体" panose="02010600030101010101" pitchFamily="2" charset="-122"/>
              </a:rPr>
              <a:t>M</a:t>
            </a:r>
            <a:r>
              <a:rPr lang="en-US" altLang="zh-CN" sz="7200" b="1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宋体" panose="02010600030101010101" pitchFamily="2" charset="-122"/>
              </a:rPr>
              <a:t>AGNETS</a:t>
            </a:r>
            <a:endParaRPr lang="zh-CN" altLang="en-US" sz="7200" b="1" spc="300" dirty="0">
              <a:ln w="1143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97719" y="4181317"/>
            <a:ext cx="112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磁铁</a:t>
            </a:r>
            <a:endParaRPr lang="en-US" altLang="zh-CN" sz="3600" b="1" spc="5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4828" y="2420888"/>
            <a:ext cx="55194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anose="020F0502020204030204" pitchFamily="34" charset="0"/>
              </a:rPr>
              <a:t>Workbook</a:t>
            </a:r>
            <a:endParaRPr lang="zh-CN" altLang="en-U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09119" y="2200238"/>
            <a:ext cx="2910940" cy="906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These magnets  ( attract / repel ).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558" r="28929" b="2571"/>
          <a:stretch>
            <a:fillRect/>
          </a:stretch>
        </p:blipFill>
        <p:spPr>
          <a:xfrm>
            <a:off x="146866" y="1387208"/>
            <a:ext cx="1184774" cy="253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 r="28976"/>
          <a:stretch>
            <a:fillRect/>
          </a:stretch>
        </p:blipFill>
        <p:spPr>
          <a:xfrm>
            <a:off x="4752848" y="4274231"/>
            <a:ext cx="1235050" cy="2474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5" r="29833"/>
          <a:stretch>
            <a:fillRect/>
          </a:stretch>
        </p:blipFill>
        <p:spPr>
          <a:xfrm>
            <a:off x="4788024" y="1387208"/>
            <a:ext cx="1164699" cy="253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3" t="1270" r="30637" b="3359"/>
          <a:stretch>
            <a:fillRect/>
          </a:stretch>
        </p:blipFill>
        <p:spPr>
          <a:xfrm>
            <a:off x="179512" y="4274231"/>
            <a:ext cx="1163097" cy="2474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31385" y="836712"/>
            <a:ext cx="672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Circle the right words.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199288" y="2601994"/>
            <a:ext cx="78581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609119" y="4850295"/>
            <a:ext cx="2910940" cy="906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These magnets  ( attract / repel ).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99288" y="5254260"/>
            <a:ext cx="7966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072710" y="2200238"/>
            <a:ext cx="2910940" cy="906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These magnets  ( attract / repel ).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44208" y="2618047"/>
            <a:ext cx="114130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082412" y="4884112"/>
            <a:ext cx="2910940" cy="906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These magnets  ( attract / repel ).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444208" y="5281088"/>
            <a:ext cx="1130537" cy="509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9" b="89241" l="3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9131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9363" y="2060848"/>
            <a:ext cx="4202786" cy="415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+mj-lt"/>
              </a:rPr>
              <a:t>a</a:t>
            </a:r>
            <a:r>
              <a:rPr lang="en-US" altLang="zh-CN" sz="3600" b="1" dirty="0" smtClean="0">
                <a:latin typeface="+mj-lt"/>
              </a:rPr>
              <a:t>ttract    (</a:t>
            </a:r>
            <a:r>
              <a:rPr lang="zh-CN" altLang="en-US" sz="3600" b="1" dirty="0" smtClean="0">
                <a:latin typeface="+mj-lt"/>
              </a:rPr>
              <a:t>吸引</a:t>
            </a:r>
            <a:r>
              <a:rPr lang="en-US" altLang="zh-CN" sz="3600" b="1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+mj-lt"/>
              </a:rPr>
              <a:t>n</a:t>
            </a:r>
            <a:r>
              <a:rPr lang="en-US" altLang="zh-CN" sz="3600" b="1" dirty="0" smtClean="0">
                <a:latin typeface="+mj-lt"/>
              </a:rPr>
              <a:t>orth      (</a:t>
            </a:r>
            <a:r>
              <a:rPr lang="zh-CN" altLang="en-US" sz="3600" b="1" dirty="0" smtClean="0">
                <a:latin typeface="+mj-lt"/>
              </a:rPr>
              <a:t>北</a:t>
            </a:r>
            <a:r>
              <a:rPr lang="en-US" altLang="zh-CN" sz="3600" b="1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+mj-lt"/>
              </a:rPr>
              <a:t>p</a:t>
            </a:r>
            <a:r>
              <a:rPr lang="en-US" altLang="zh-CN" sz="3600" b="1" dirty="0" smtClean="0">
                <a:latin typeface="+mj-lt"/>
              </a:rPr>
              <a:t>ole        (</a:t>
            </a:r>
            <a:r>
              <a:rPr lang="zh-CN" altLang="en-US" sz="3600" b="1" dirty="0" smtClean="0">
                <a:latin typeface="+mj-lt"/>
              </a:rPr>
              <a:t>磁极</a:t>
            </a:r>
            <a:r>
              <a:rPr lang="en-US" altLang="zh-CN" sz="3600" b="1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+mj-lt"/>
              </a:rPr>
              <a:t>r</a:t>
            </a:r>
            <a:r>
              <a:rPr lang="en-US" altLang="zh-CN" sz="3600" b="1" dirty="0" smtClean="0">
                <a:latin typeface="+mj-lt"/>
              </a:rPr>
              <a:t>epel       (</a:t>
            </a:r>
            <a:r>
              <a:rPr lang="zh-CN" altLang="en-US" sz="3600" b="1" dirty="0" smtClean="0">
                <a:latin typeface="+mj-lt"/>
              </a:rPr>
              <a:t>排斥</a:t>
            </a:r>
            <a:r>
              <a:rPr lang="en-US" altLang="zh-CN" sz="3600" b="1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+mj-lt"/>
              </a:rPr>
              <a:t>s</a:t>
            </a:r>
            <a:r>
              <a:rPr lang="en-US" altLang="zh-CN" sz="3600" b="1" dirty="0" smtClean="0">
                <a:latin typeface="+mj-lt"/>
              </a:rPr>
              <a:t>outh      (</a:t>
            </a:r>
            <a:r>
              <a:rPr lang="zh-CN" altLang="en-US" sz="3600" b="1" dirty="0" smtClean="0">
                <a:latin typeface="+mj-lt"/>
              </a:rPr>
              <a:t>南</a:t>
            </a:r>
            <a:r>
              <a:rPr lang="en-US" altLang="zh-CN" sz="3600" b="1" dirty="0" smtClean="0">
                <a:latin typeface="+mj-lt"/>
              </a:rPr>
              <a:t>) 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86981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dirty="0">
                <a:latin typeface="+mj-lt"/>
              </a:rPr>
              <a:t>Lesson </a:t>
            </a:r>
            <a:r>
              <a:rPr lang="en-US" altLang="zh-CN" sz="4800" b="1" dirty="0" smtClean="0">
                <a:latin typeface="+mj-lt"/>
              </a:rPr>
              <a:t>2  Attract and Repel</a:t>
            </a:r>
            <a:endParaRPr lang="zh-CN" altLang="en-US" sz="4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35">
                        <a14:foregroundMark x1="27642" y1="14107" x2="28804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01" y="2564904"/>
            <a:ext cx="5007295" cy="325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形标注 3"/>
          <p:cNvSpPr/>
          <p:nvPr/>
        </p:nvSpPr>
        <p:spPr>
          <a:xfrm>
            <a:off x="6156176" y="1570565"/>
            <a:ext cx="1080120" cy="792088"/>
          </a:xfrm>
          <a:prstGeom prst="wedgeEllipseCallou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Calibri" panose="020F0502020204030204" pitchFamily="34" charset="0"/>
              </a:rPr>
              <a:t>Hi!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2267744" y="1570565"/>
            <a:ext cx="1080120" cy="792088"/>
          </a:xfrm>
          <a:prstGeom prst="wedgeEllipseCallout">
            <a:avLst>
              <a:gd name="adj1" fmla="val 20463"/>
              <a:gd name="adj2" fmla="val 6813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Calibri" panose="020F0502020204030204" pitchFamily="34" charset="0"/>
              </a:rPr>
              <a:t>Hi!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817548"/>
            <a:ext cx="5624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</a:rPr>
              <a:t>Two magnets meet. What happens? 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29" b="100000" l="0" r="100000">
                        <a14:foregroundMark x1="83640" y1="40928" x2="86605" y2="71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31" y="116633"/>
            <a:ext cx="5721605" cy="138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7" b="89931" l="9936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63758"/>
            <a:ext cx="1656184" cy="232255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39952" y="5465474"/>
            <a:ext cx="3211539" cy="892483"/>
            <a:chOff x="-93355" y="2267225"/>
            <a:chExt cx="2376264" cy="856144"/>
          </a:xfrm>
        </p:grpSpPr>
        <p:sp>
          <p:nvSpPr>
            <p:cNvPr id="6" name="椭圆形标注 5"/>
            <p:cNvSpPr/>
            <p:nvPr/>
          </p:nvSpPr>
          <p:spPr>
            <a:xfrm>
              <a:off x="119765" y="2267225"/>
              <a:ext cx="1918071" cy="856144"/>
            </a:xfrm>
            <a:prstGeom prst="wedgeEllipseCallout">
              <a:avLst>
                <a:gd name="adj1" fmla="val -73328"/>
                <a:gd name="adj2" fmla="val -15144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93355" y="2503387"/>
              <a:ext cx="2376264" cy="38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Can you feel the force?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7585" y="1340768"/>
            <a:ext cx="854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Can two magnets attract? Can two magnets repel?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26400" r="12341" b="28286"/>
          <a:stretch/>
        </p:blipFill>
        <p:spPr bwMode="auto">
          <a:xfrm>
            <a:off x="706352" y="2038662"/>
            <a:ext cx="7717536" cy="263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949" l="0" r="100000">
                        <a14:foregroundMark x1="86288" y1="40678" x2="87267" y2="61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4450"/>
            <a:ext cx="5400600" cy="124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55679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Magnets have two ends. We call them “poles”. We label them N (north) and S (south).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89894" l="2244" r="94872">
                        <a14:backgroundMark x1="68269" y1="47340" x2="68269" y2="47340"/>
                        <a14:backgroundMark x1="40064" y1="56383" x2="40064" y2="56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4777596" cy="287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949" l="0" r="100000">
                        <a14:foregroundMark x1="86288" y1="40678" x2="87267" y2="61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5864"/>
            <a:ext cx="5688633" cy="131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23528" y="2528502"/>
          <a:ext cx="8568952" cy="223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680520"/>
              </a:tblGrid>
              <a:tr h="7473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Same</a:t>
                      </a:r>
                      <a:r>
                        <a:rPr lang="en-US" altLang="zh-CN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poles ( attract / repel ).</a:t>
                      </a:r>
                    </a:p>
                    <a:p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73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7382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Different poles </a:t>
                      </a:r>
                      <a:r>
                        <a:rPr lang="en-US" altLang="zh-CN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( attract / repel ).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88406" l="3059" r="96235">
                        <a14:foregroundMark x1="17176" y1="63768" x2="17176" y2="63768"/>
                        <a14:foregroundMark x1="79529" y1="66667" x2="79529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3737426" cy="6067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91" b="88312" l="706" r="98353">
                        <a14:foregroundMark x1="81176" y1="31169" x2="81176" y2="31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528393" cy="6392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88889" l="3529" r="97412">
                        <a14:foregroundMark x1="22353" y1="51389" x2="22353" y2="51389"/>
                        <a14:foregroundMark x1="78353" y1="58333" x2="78353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3737426" cy="633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8756" y="5271237"/>
            <a:ext cx="800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Can you feel the force? Are they pushing or pulling?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810" y="1340768"/>
            <a:ext cx="7947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What happens when you push two poles together? Circle the right words.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86467" y="2996952"/>
            <a:ext cx="857941" cy="621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491570" y="4103933"/>
            <a:ext cx="1104766" cy="621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45" b="65252" l="10549" r="89194">
                        <a14:foregroundMark x1="11456" y1="27403" x2="11456" y2="41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25073" r="10564" b="34719"/>
          <a:stretch>
            <a:fillRect/>
          </a:stretch>
        </p:blipFill>
        <p:spPr>
          <a:xfrm>
            <a:off x="1427597" y="1844824"/>
            <a:ext cx="6373216" cy="4875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219" y="1196752"/>
            <a:ext cx="881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Two magnets meet. What happens? Sing the song.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885" y="2132856"/>
            <a:ext cx="5670376" cy="433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2800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Magnet</a:t>
            </a:r>
            <a:r>
              <a:rPr lang="en-US" altLang="zh-CN" sz="2800" b="1" dirty="0">
                <a:latin typeface="Calibri" panose="020F0502020204030204" pitchFamily="34" charset="0"/>
              </a:rPr>
              <a:t>, magnet, what can you do?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anose="020F0502020204030204" pitchFamily="34" charset="0"/>
              </a:rPr>
              <a:t>You attract and repel too.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anose="020F0502020204030204" pitchFamily="34" charset="0"/>
              </a:rPr>
              <a:t>Two north poles will push away.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anose="020F0502020204030204" pitchFamily="34" charset="0"/>
              </a:rPr>
              <a:t>North and south will pull and 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stay. </a:t>
            </a:r>
            <a:endParaRPr lang="en-US" altLang="zh-CN" sz="28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anose="020F0502020204030204" pitchFamily="34" charset="0"/>
              </a:rPr>
              <a:t>Magnet, magnet, what can you do?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anose="020F0502020204030204" pitchFamily="34" charset="0"/>
              </a:rPr>
              <a:t>You attract and repel too. 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13285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n w="25400">
                  <a:solidFill>
                    <a:srgbClr val="6699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Attract </a:t>
            </a:r>
            <a:r>
              <a:rPr lang="en-US" altLang="zh-CN" sz="3200" b="1" dirty="0">
                <a:ln w="25400">
                  <a:solidFill>
                    <a:srgbClr val="6699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and Repel </a:t>
            </a:r>
          </a:p>
          <a:p>
            <a:pPr algn="ctr"/>
            <a:endParaRPr lang="zh-CN" altLang="en-US" sz="2800" b="1" dirty="0">
              <a:ln w="25400">
                <a:solidFill>
                  <a:srgbClr val="6699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38211" r="6393" b="22131"/>
          <a:stretch>
            <a:fillRect/>
          </a:stretch>
        </p:blipFill>
        <p:spPr bwMode="auto">
          <a:xfrm>
            <a:off x="1970088" y="6250"/>
            <a:ext cx="4546600" cy="14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132856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800" b="1" dirty="0">
                <a:latin typeface="+mn-lt"/>
              </a:rPr>
              <a:t>Magnets have two poles. </a:t>
            </a:r>
            <a:endParaRPr lang="en-US" altLang="zh-CN" sz="2800" b="1" dirty="0" smtClean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altLang="zh-CN" sz="2800" b="1" dirty="0" smtClean="0">
                <a:latin typeface="+mn-lt"/>
              </a:rPr>
              <a:t>Same </a:t>
            </a:r>
            <a:r>
              <a:rPr lang="en-US" altLang="zh-CN" sz="2800" b="1" dirty="0">
                <a:latin typeface="+mn-lt"/>
              </a:rPr>
              <a:t>poles </a:t>
            </a:r>
            <a:r>
              <a:rPr lang="en-US" altLang="zh-CN" sz="2800" b="1" dirty="0" smtClean="0">
                <a:latin typeface="+mn-lt"/>
              </a:rPr>
              <a:t>repel. Different </a:t>
            </a:r>
            <a:r>
              <a:rPr lang="en-US" altLang="zh-CN" sz="2800" b="1" dirty="0">
                <a:latin typeface="+mn-lt"/>
              </a:rPr>
              <a:t>poles attract.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7139" r="37190" b="49907"/>
          <a:stretch>
            <a:fillRect/>
          </a:stretch>
        </p:blipFill>
        <p:spPr bwMode="auto">
          <a:xfrm>
            <a:off x="2267744" y="814010"/>
            <a:ext cx="5262909" cy="1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1" b="90889" l="30625" r="82625">
                        <a14:foregroundMark x1="68250" y1="46889" x2="69063" y2="86111"/>
                        <a14:foregroundMark x1="53875" y1="20889" x2="54250" y2="32111"/>
                        <a14:foregroundMark x1="44875" y1="29444" x2="45313" y2="27000"/>
                        <a14:foregroundMark x1="41000" y1="34000" x2="41375" y2="34111"/>
                        <a14:foregroundMark x1="64375" y1="27556" x2="64375" y2="31222"/>
                        <a14:foregroundMark x1="68500" y1="33889" x2="68500" y2="35000"/>
                        <a14:foregroundMark x1="69250" y1="37000" x2="68938" y2="35000"/>
                        <a14:foregroundMark x1="52312" y1="26222" x2="52500" y2="23111"/>
                        <a14:foregroundMark x1="50500" y1="21111" x2="51313" y2="21889"/>
                        <a14:foregroundMark x1="50250" y1="24667" x2="51188" y2="24222"/>
                        <a14:foregroundMark x1="50500" y1="27444" x2="51500" y2="26333"/>
                        <a14:foregroundMark x1="51500" y1="18000" x2="52250" y2="19667"/>
                        <a14:foregroundMark x1="53500" y1="16556" x2="54000" y2="18889"/>
                        <a14:foregroundMark x1="55750" y1="16778" x2="55750" y2="18000"/>
                        <a14:foregroundMark x1="57875" y1="17444" x2="57438" y2="18889"/>
                        <a14:foregroundMark x1="59375" y1="19444" x2="58375" y2="20667"/>
                        <a14:foregroundMark x1="58562" y1="23444" x2="59938" y2="23111"/>
                        <a14:foregroundMark x1="57938" y1="25889" x2="58875" y2="25556"/>
                        <a14:foregroundMark x1="57625" y1="27556" x2="58313" y2="28111"/>
                        <a14:foregroundMark x1="56875" y1="28667" x2="57313" y2="29333"/>
                        <a14:foregroundMark x1="66864" y1="82927" x2="65945" y2="88850"/>
                        <a14:foregroundMark x1="39239" y1="87340" x2="38583" y2="90128"/>
                        <a14:foregroundMark x1="43635" y1="87689" x2="43110" y2="89779"/>
                        <a14:foregroundMark x1="33465" y1="50523" x2="34908" y2="50174"/>
                        <a14:foregroundMark x1="40879" y1="66434" x2="43110" y2="5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4852" r="13949" b="9401"/>
          <a:stretch>
            <a:fillRect/>
          </a:stretch>
        </p:blipFill>
        <p:spPr bwMode="auto">
          <a:xfrm>
            <a:off x="6372200" y="4387179"/>
            <a:ext cx="3384376" cy="24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 bwMode="auto">
          <a:xfrm>
            <a:off x="688539" y="263131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83568" y="2104141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896642"/>
            <a:ext cx="8027924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lt"/>
              </a:rPr>
              <a:t>I observed magnets closely.</a:t>
            </a:r>
          </a:p>
          <a:p>
            <a:r>
              <a:rPr lang="en-US" altLang="zh-CN" sz="2800" b="1" dirty="0">
                <a:latin typeface="+mn-lt"/>
              </a:rPr>
              <a:t>I pushed the poles of two magnets together and observed closely.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lt"/>
              </a:rPr>
              <a:t>I did a fair test.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945" y="203622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11" b="90889" l="30625" r="82625">
                        <a14:foregroundMark x1="68250" y1="46889" x2="69063" y2="86111"/>
                        <a14:foregroundMark x1="53875" y1="20889" x2="54250" y2="32111"/>
                        <a14:foregroundMark x1="44875" y1="29444" x2="45313" y2="27000"/>
                        <a14:foregroundMark x1="41000" y1="34000" x2="41375" y2="34111"/>
                        <a14:foregroundMark x1="64375" y1="27556" x2="64375" y2="31222"/>
                        <a14:foregroundMark x1="68500" y1="33889" x2="68500" y2="35000"/>
                        <a14:foregroundMark x1="69250" y1="37000" x2="68938" y2="35000"/>
                        <a14:foregroundMark x1="52312" y1="26222" x2="52500" y2="23111"/>
                        <a14:foregroundMark x1="50500" y1="21111" x2="51313" y2="21889"/>
                        <a14:foregroundMark x1="50250" y1="24667" x2="51188" y2="24222"/>
                        <a14:foregroundMark x1="50500" y1="27444" x2="51500" y2="26333"/>
                        <a14:foregroundMark x1="51500" y1="18000" x2="52250" y2="19667"/>
                        <a14:foregroundMark x1="53500" y1="16556" x2="54000" y2="18889"/>
                        <a14:foregroundMark x1="55750" y1="16778" x2="55750" y2="18000"/>
                        <a14:foregroundMark x1="57875" y1="17444" x2="57438" y2="18889"/>
                        <a14:foregroundMark x1="59375" y1="19444" x2="58375" y2="20667"/>
                        <a14:foregroundMark x1="58562" y1="23444" x2="59938" y2="23111"/>
                        <a14:foregroundMark x1="57938" y1="25889" x2="58875" y2="25556"/>
                        <a14:foregroundMark x1="57625" y1="27556" x2="58313" y2="28111"/>
                        <a14:foregroundMark x1="56875" y1="28667" x2="57313" y2="29333"/>
                        <a14:foregroundMark x1="66864" y1="82927" x2="65945" y2="88850"/>
                        <a14:foregroundMark x1="39239" y1="87340" x2="38583" y2="90128"/>
                        <a14:foregroundMark x1="43635" y1="87689" x2="43110" y2="89779"/>
                        <a14:foregroundMark x1="33465" y1="50523" x2="34908" y2="50174"/>
                        <a14:foregroundMark x1="40879" y1="66434" x2="43110" y2="5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4852" r="13949" b="9401"/>
          <a:stretch>
            <a:fillRect/>
          </a:stretch>
        </p:blipFill>
        <p:spPr bwMode="auto">
          <a:xfrm>
            <a:off x="6372200" y="4387179"/>
            <a:ext cx="3384376" cy="24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 bwMode="auto">
          <a:xfrm>
            <a:off x="688340" y="3614420"/>
            <a:ext cx="426720" cy="387985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2282" y="258585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480" l="0" r="100000">
                        <a14:foregroundMark x1="7404" y1="44633" x2="20588" y2="54237"/>
                        <a14:foregroundMark x1="37830" y1="43503" x2="38742" y2="52542"/>
                        <a14:foregroundMark x1="91684" y1="59887" x2="95639" y2="6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17" y="836712"/>
            <a:ext cx="4739439" cy="85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theme/theme1.xml><?xml version="1.0" encoding="utf-8"?>
<a:theme xmlns:a="http://schemas.openxmlformats.org/drawingml/2006/main" name="LUS 1A 模板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251</Words>
  <Application>Microsoft Office PowerPoint</Application>
  <PresentationFormat>全屏显示(4:3)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LUS 1A 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FLTRP</cp:lastModifiedBy>
  <cp:revision>152</cp:revision>
  <cp:lastPrinted>2015-04-01T02:30:00Z</cp:lastPrinted>
  <dcterms:created xsi:type="dcterms:W3CDTF">2015-03-12T07:16:00Z</dcterms:created>
  <dcterms:modified xsi:type="dcterms:W3CDTF">2017-11-06T06:06:32Z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