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6"/>
  </p:handoutMasterIdLst>
  <p:sldIdLst>
    <p:sldId id="268" r:id="rId2"/>
    <p:sldId id="269" r:id="rId3"/>
    <p:sldId id="271" r:id="rId4"/>
    <p:sldId id="270" r:id="rId5"/>
  </p:sldIdLst>
  <p:sldSz cx="9144000" cy="6858000" type="screen4x3"/>
  <p:notesSz cx="6807200" cy="9939338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6600"/>
    <a:srgbClr val="FF3300"/>
    <a:srgbClr val="FFFF00"/>
    <a:srgbClr val="FFFF99"/>
    <a:srgbClr val="6699FF"/>
    <a:srgbClr val="27B3E8"/>
    <a:srgbClr val="FF0066"/>
    <a:srgbClr val="FF66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7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32BA816-10DC-4D12-8F79-A29D565E3E1B}" type="datetimeFigureOut">
              <a:rPr lang="zh-CN" altLang="en-US"/>
              <a:t>2017-11-6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1A6065B-982A-400B-BEEE-2DE86955C3E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954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课程资源-教案+课件\课件\单元背景色图片\SB 3B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" t="2083" r="4539" b="455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Documents and Settings\zhoushaozhen\桌面\图片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828775" cy="93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:\课程资源-教案+课件\1A\麦米透明标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40" b="27303"/>
          <a:stretch>
            <a:fillRect/>
          </a:stretch>
        </p:blipFill>
        <p:spPr bwMode="auto">
          <a:xfrm>
            <a:off x="7884368" y="142875"/>
            <a:ext cx="1281857" cy="55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dministrator\Desktop\3A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32644"/>
            <a:ext cx="2057458" cy="106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C0EB3-02CE-41FB-9522-7417FEA3370E}" type="datetimeFigureOut">
              <a:rPr lang="zh-CN" altLang="en-US"/>
              <a:t>2017-11-6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6FB33-3A9D-47A7-BB1C-E5F17A276B4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B0A893E-110A-4236-BC39-FA9CA61548EB}" type="datetimeFigureOut">
              <a:rPr lang="zh-CN" altLang="en-US"/>
              <a:t>2017-11-6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521D431-77A2-455E-B145-DC76E80B8AB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375" b="53000" l="8984" r="82266">
                        <a14:foregroundMark x1="67578" y1="31250" x2="71016" y2="43750"/>
                        <a14:foregroundMark x1="61797" y1="45500" x2="77188" y2="44875"/>
                        <a14:foregroundMark x1="62891" y1="34500" x2="68125" y2="37375"/>
                        <a14:foregroundMark x1="61641" y1="34750" x2="63828" y2="33250"/>
                        <a14:foregroundMark x1="69453" y1="32375" x2="69766" y2="30125"/>
                        <a14:foregroundMark x1="73594" y1="35875" x2="75391" y2="36500"/>
                        <a14:foregroundMark x1="69063" y1="28125" x2="69922" y2="27250"/>
                        <a14:foregroundMark x1="71953" y1="31625" x2="73984" y2="29500"/>
                        <a14:foregroundMark x1="23125" y1="35875" x2="22813" y2="42875"/>
                        <a14:foregroundMark x1="47813" y1="38000" x2="48750" y2="44000"/>
                        <a14:foregroundMark x1="55234" y1="37625" x2="56016" y2="46125"/>
                        <a14:foregroundMark x1="15000" y1="38000" x2="15313" y2="41375"/>
                        <a14:foregroundMark x1="28438" y1="38250" x2="29688" y2="40625"/>
                        <a14:foregroundMark x1="31328" y1="39125" x2="34063" y2="40875"/>
                        <a14:foregroundMark x1="45469" y1="39750" x2="45859" y2="42875"/>
                        <a14:foregroundMark x1="71094" y1="32625" x2="73594" y2="39500"/>
                        <a14:foregroundMark x1="41953" y1="40750" x2="43125" y2="40375"/>
                        <a14:backgroundMark x1="58359" y1="42625" x2="56563" y2="47500"/>
                        <a14:backgroundMark x1="18047" y1="45500" x2="20234" y2="45500"/>
                        <a14:backgroundMark x1="24766" y1="37125" x2="24766" y2="42625"/>
                        <a14:backgroundMark x1="20938" y1="38500" x2="21172" y2="37125"/>
                        <a14:backgroundMark x1="50547" y1="42625" x2="52891" y2="40625"/>
                        <a14:backgroundMark x1="28594" y1="46375" x2="30234" y2="44375"/>
                        <a14:backgroundMark x1="34375" y1="45250" x2="39844" y2="45750"/>
                        <a14:backgroundMark x1="34922" y1="39750" x2="36406" y2="41125"/>
                        <a14:backgroundMark x1="43672" y1="46125" x2="46719" y2="45250"/>
                        <a14:backgroundMark x1="39297" y1="39125" x2="40234" y2="39750"/>
                        <a14:backgroundMark x1="43516" y1="42750" x2="43516" y2="42750"/>
                        <a14:backgroundMark x1="34063" y1="39000" x2="34063" y2="39000"/>
                        <a14:backgroundMark x1="27500" y1="40750" x2="27500" y2="40750"/>
                        <a14:backgroundMark x1="17891" y1="39250" x2="17891" y2="39250"/>
                        <a14:backgroundMark x1="43047" y1="39375" x2="43047" y2="3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43" t="20822" r="16251" b="43468"/>
          <a:stretch>
            <a:fillRect/>
          </a:stretch>
        </p:blipFill>
        <p:spPr bwMode="auto">
          <a:xfrm>
            <a:off x="2123728" y="33363"/>
            <a:ext cx="5328592" cy="162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1619672" y="1412776"/>
            <a:ext cx="64807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+mn-lt"/>
              </a:rPr>
              <a:t>    </a:t>
            </a:r>
            <a:r>
              <a:rPr lang="en-US" altLang="zh-CN" sz="4000" b="1" dirty="0" smtClean="0">
                <a:solidFill>
                  <a:srgbClr val="009900"/>
                </a:solidFill>
                <a:latin typeface="+mn-lt"/>
              </a:rPr>
              <a:t>Unit </a:t>
            </a:r>
            <a:r>
              <a:rPr lang="en-US" altLang="zh-CN" sz="4000" b="1" dirty="0">
                <a:solidFill>
                  <a:srgbClr val="009900"/>
                </a:solidFill>
                <a:latin typeface="+mn-lt"/>
              </a:rPr>
              <a:t>1 </a:t>
            </a:r>
            <a:r>
              <a:rPr lang="en-US" altLang="zh-CN" sz="4000" b="1" dirty="0" smtClean="0">
                <a:solidFill>
                  <a:srgbClr val="009900"/>
                </a:solidFill>
                <a:latin typeface="+mn-lt"/>
              </a:rPr>
              <a:t> You </a:t>
            </a:r>
            <a:r>
              <a:rPr lang="en-US" altLang="zh-CN" sz="4000" b="1" dirty="0">
                <a:solidFill>
                  <a:srgbClr val="009900"/>
                </a:solidFill>
                <a:latin typeface="+mn-lt"/>
              </a:rPr>
              <a:t>and Me </a:t>
            </a:r>
            <a:endParaRPr lang="en-US" altLang="zh-CN" sz="4000" b="1" dirty="0" smtClean="0">
              <a:solidFill>
                <a:srgbClr val="009900"/>
              </a:solidFill>
              <a:latin typeface="+mn-lt"/>
            </a:endParaRPr>
          </a:p>
          <a:p>
            <a:endParaRPr lang="en-US" altLang="zh-CN" sz="4000" b="1" dirty="0">
              <a:solidFill>
                <a:srgbClr val="006600"/>
              </a:solidFill>
              <a:latin typeface="+mn-lt"/>
            </a:endParaRPr>
          </a:p>
          <a:p>
            <a:r>
              <a:rPr lang="en-US" altLang="zh-CN" sz="3200" b="1" dirty="0">
                <a:latin typeface="+mn-lt"/>
              </a:rPr>
              <a:t>different </a:t>
            </a:r>
            <a:r>
              <a:rPr lang="en-US" altLang="zh-CN" sz="3200" b="1" dirty="0" smtClean="0">
                <a:latin typeface="+mn-lt"/>
              </a:rPr>
              <a:t>                      </a:t>
            </a:r>
            <a:r>
              <a:rPr lang="zh-CN" altLang="en-US" sz="3200" b="1" dirty="0" smtClean="0">
                <a:latin typeface="+mn-lt"/>
              </a:rPr>
              <a:t>不同</a:t>
            </a:r>
            <a:r>
              <a:rPr lang="zh-CN" altLang="en-US" sz="3200" b="1" dirty="0">
                <a:latin typeface="+mn-lt"/>
              </a:rPr>
              <a:t>的 </a:t>
            </a:r>
          </a:p>
          <a:p>
            <a:r>
              <a:rPr lang="en-US" altLang="zh-CN" sz="3200" b="1" dirty="0">
                <a:latin typeface="+mn-lt"/>
              </a:rPr>
              <a:t>grow </a:t>
            </a:r>
            <a:r>
              <a:rPr lang="en-US" altLang="zh-CN" sz="3200" b="1" dirty="0" smtClean="0">
                <a:latin typeface="+mn-lt"/>
              </a:rPr>
              <a:t>                             </a:t>
            </a:r>
            <a:r>
              <a:rPr lang="zh-CN" altLang="en-US" sz="3200" b="1" dirty="0" smtClean="0">
                <a:latin typeface="+mn-lt"/>
              </a:rPr>
              <a:t>生长</a:t>
            </a:r>
            <a:endParaRPr lang="zh-CN" altLang="en-US" sz="3200" b="1" dirty="0">
              <a:latin typeface="+mn-lt"/>
            </a:endParaRPr>
          </a:p>
          <a:p>
            <a:r>
              <a:rPr lang="en-US" altLang="zh-CN" sz="3200" b="1" dirty="0">
                <a:latin typeface="+mn-lt"/>
              </a:rPr>
              <a:t>height </a:t>
            </a:r>
            <a:r>
              <a:rPr lang="en-US" altLang="zh-CN" sz="3200" b="1" dirty="0" smtClean="0">
                <a:latin typeface="+mn-lt"/>
              </a:rPr>
              <a:t>                          </a:t>
            </a:r>
            <a:r>
              <a:rPr lang="zh-CN" altLang="en-US" sz="3200" b="1" dirty="0" smtClean="0">
                <a:latin typeface="+mn-lt"/>
              </a:rPr>
              <a:t>身高</a:t>
            </a:r>
            <a:endParaRPr lang="zh-CN" altLang="en-US" sz="3200" b="1" dirty="0">
              <a:latin typeface="+mn-lt"/>
            </a:endParaRPr>
          </a:p>
          <a:p>
            <a:r>
              <a:rPr lang="en-US" altLang="zh-CN" sz="3200" b="1" dirty="0">
                <a:latin typeface="+mn-lt"/>
              </a:rPr>
              <a:t>m</a:t>
            </a:r>
            <a:r>
              <a:rPr lang="en-US" altLang="zh-CN" sz="3200" b="1" dirty="0" smtClean="0">
                <a:latin typeface="+mn-lt"/>
              </a:rPr>
              <a:t>easure                       </a:t>
            </a:r>
            <a:r>
              <a:rPr lang="zh-CN" altLang="en-US" sz="3200" b="1" dirty="0">
                <a:latin typeface="+mn-lt"/>
              </a:rPr>
              <a:t>测量</a:t>
            </a:r>
          </a:p>
          <a:p>
            <a:r>
              <a:rPr lang="en-US" altLang="zh-CN" sz="3200" b="1" dirty="0">
                <a:latin typeface="+mn-lt"/>
              </a:rPr>
              <a:t>same </a:t>
            </a:r>
            <a:r>
              <a:rPr lang="en-US" altLang="zh-CN" sz="3200" b="1" dirty="0" smtClean="0">
                <a:latin typeface="+mn-lt"/>
              </a:rPr>
              <a:t>                            </a:t>
            </a:r>
            <a:r>
              <a:rPr lang="zh-CN" altLang="en-US" sz="3200" b="1" dirty="0" smtClean="0">
                <a:latin typeface="+mn-lt"/>
              </a:rPr>
              <a:t>相同</a:t>
            </a:r>
            <a:r>
              <a:rPr lang="zh-CN" altLang="en-US" sz="3200" b="1" dirty="0">
                <a:latin typeface="+mn-lt"/>
              </a:rPr>
              <a:t>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79712" y="44624"/>
            <a:ext cx="6462464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dirty="0"/>
          </a:p>
          <a:p>
            <a:r>
              <a:rPr lang="en-US" altLang="zh-CN" dirty="0"/>
              <a:t> </a:t>
            </a:r>
            <a:r>
              <a:rPr lang="en-US" altLang="zh-CN" sz="4000" b="1" dirty="0">
                <a:solidFill>
                  <a:srgbClr val="FFC000"/>
                </a:solidFill>
                <a:latin typeface="+mn-lt"/>
              </a:rPr>
              <a:t>Unit </a:t>
            </a:r>
            <a:r>
              <a:rPr lang="en-US" altLang="zh-CN" sz="4000" b="1" dirty="0" smtClean="0">
                <a:solidFill>
                  <a:srgbClr val="FFC000"/>
                </a:solidFill>
                <a:latin typeface="+mn-lt"/>
              </a:rPr>
              <a:t>2  </a:t>
            </a:r>
            <a:r>
              <a:rPr lang="en-US" altLang="zh-CN" sz="4000" b="1" dirty="0">
                <a:solidFill>
                  <a:srgbClr val="FFC000"/>
                </a:solidFill>
                <a:latin typeface="+mn-lt"/>
              </a:rPr>
              <a:t>Small Animals </a:t>
            </a:r>
            <a:endParaRPr lang="en-US" altLang="zh-CN" sz="4000" b="1" dirty="0" smtClean="0">
              <a:solidFill>
                <a:srgbClr val="FFC000"/>
              </a:solidFill>
              <a:latin typeface="+mn-lt"/>
            </a:endParaRPr>
          </a:p>
          <a:p>
            <a:endParaRPr lang="en-US" altLang="zh-CN" sz="4000" b="1" dirty="0">
              <a:solidFill>
                <a:srgbClr val="FFC000"/>
              </a:solidFill>
              <a:latin typeface="+mn-lt"/>
            </a:endParaRPr>
          </a:p>
          <a:p>
            <a:r>
              <a:rPr lang="en-US" altLang="zh-CN" sz="3200" b="1" dirty="0">
                <a:latin typeface="+mn-lt"/>
              </a:rPr>
              <a:t>bush </a:t>
            </a:r>
            <a:r>
              <a:rPr lang="en-US" altLang="zh-CN" sz="3200" b="1" dirty="0" smtClean="0">
                <a:latin typeface="+mn-lt"/>
              </a:rPr>
              <a:t>                     </a:t>
            </a:r>
            <a:r>
              <a:rPr lang="zh-CN" altLang="en-US" sz="3200" b="1" dirty="0" smtClean="0">
                <a:latin typeface="+mn-lt"/>
              </a:rPr>
              <a:t>灌木丛</a:t>
            </a:r>
            <a:endParaRPr lang="zh-CN" altLang="en-US" sz="3200" b="1" dirty="0">
              <a:latin typeface="+mn-lt"/>
            </a:endParaRPr>
          </a:p>
          <a:p>
            <a:r>
              <a:rPr lang="en-US" altLang="zh-CN" sz="3200" b="1" dirty="0">
                <a:latin typeface="+mn-lt"/>
              </a:rPr>
              <a:t>grass </a:t>
            </a:r>
            <a:r>
              <a:rPr lang="en-US" altLang="zh-CN" sz="3200" b="1" dirty="0" smtClean="0">
                <a:latin typeface="+mn-lt"/>
              </a:rPr>
              <a:t>                     </a:t>
            </a:r>
            <a:r>
              <a:rPr lang="zh-CN" altLang="en-US" sz="3200" b="1" dirty="0" smtClean="0">
                <a:latin typeface="+mn-lt"/>
              </a:rPr>
              <a:t>草</a:t>
            </a:r>
            <a:r>
              <a:rPr lang="zh-CN" altLang="en-US" sz="3200" b="1" dirty="0">
                <a:latin typeface="+mn-lt"/>
              </a:rPr>
              <a:t>地</a:t>
            </a:r>
            <a:endParaRPr lang="zh-CN" altLang="en-US" sz="3200" b="1" dirty="0">
              <a:latin typeface="+mn-lt"/>
            </a:endParaRPr>
          </a:p>
          <a:p>
            <a:r>
              <a:rPr lang="en-US" altLang="zh-CN" sz="3200" b="1" dirty="0">
                <a:latin typeface="+mn-lt"/>
              </a:rPr>
              <a:t>insect </a:t>
            </a:r>
            <a:r>
              <a:rPr lang="en-US" altLang="zh-CN" sz="3200" b="1" dirty="0" smtClean="0">
                <a:latin typeface="+mn-lt"/>
              </a:rPr>
              <a:t>                   </a:t>
            </a:r>
            <a:r>
              <a:rPr lang="zh-CN" altLang="en-US" sz="3200" b="1" dirty="0" smtClean="0">
                <a:latin typeface="+mn-lt"/>
              </a:rPr>
              <a:t>昆虫</a:t>
            </a:r>
            <a:endParaRPr lang="zh-CN" altLang="en-US" sz="3200" b="1" dirty="0">
              <a:latin typeface="+mn-lt"/>
            </a:endParaRPr>
          </a:p>
          <a:p>
            <a:r>
              <a:rPr lang="en-US" altLang="zh-CN" sz="3200" b="1" dirty="0">
                <a:latin typeface="+mn-lt"/>
              </a:rPr>
              <a:t>leg </a:t>
            </a:r>
            <a:r>
              <a:rPr lang="en-US" altLang="zh-CN" sz="3200" b="1" dirty="0" smtClean="0">
                <a:latin typeface="+mn-lt"/>
              </a:rPr>
              <a:t>                         </a:t>
            </a:r>
            <a:r>
              <a:rPr lang="zh-CN" altLang="en-US" sz="3200" b="1" dirty="0" smtClean="0">
                <a:latin typeface="+mn-lt"/>
              </a:rPr>
              <a:t>腿</a:t>
            </a:r>
            <a:endParaRPr lang="zh-CN" altLang="en-US" sz="3200" b="1" dirty="0">
              <a:latin typeface="+mn-lt"/>
            </a:endParaRPr>
          </a:p>
          <a:p>
            <a:r>
              <a:rPr lang="en-US" altLang="zh-CN" sz="3200" b="1" dirty="0">
                <a:latin typeface="+mn-lt"/>
              </a:rPr>
              <a:t>pond </a:t>
            </a:r>
            <a:r>
              <a:rPr lang="en-US" altLang="zh-CN" sz="3200" b="1" dirty="0" smtClean="0">
                <a:latin typeface="+mn-lt"/>
              </a:rPr>
              <a:t>                     </a:t>
            </a:r>
            <a:r>
              <a:rPr lang="zh-CN" altLang="en-US" sz="3200" b="1" dirty="0" smtClean="0">
                <a:latin typeface="+mn-lt"/>
              </a:rPr>
              <a:t>池塘</a:t>
            </a:r>
            <a:endParaRPr lang="zh-CN" altLang="en-US" sz="3200" b="1" dirty="0">
              <a:latin typeface="+mn-lt"/>
            </a:endParaRPr>
          </a:p>
          <a:p>
            <a:r>
              <a:rPr lang="en-US" altLang="zh-CN" sz="3200" b="1" dirty="0">
                <a:latin typeface="+mn-lt"/>
              </a:rPr>
              <a:t>spider </a:t>
            </a:r>
            <a:r>
              <a:rPr lang="en-US" altLang="zh-CN" sz="3200" b="1" dirty="0" smtClean="0">
                <a:latin typeface="+mn-lt"/>
              </a:rPr>
              <a:t>                   </a:t>
            </a:r>
            <a:r>
              <a:rPr lang="zh-CN" altLang="en-US" sz="3200" b="1" dirty="0" smtClean="0">
                <a:latin typeface="+mn-lt"/>
              </a:rPr>
              <a:t>蜘蛛</a:t>
            </a:r>
            <a:endParaRPr lang="zh-CN" altLang="en-US" sz="3200" b="1" dirty="0">
              <a:latin typeface="+mn-lt"/>
            </a:endParaRPr>
          </a:p>
          <a:p>
            <a:r>
              <a:rPr lang="en-US" altLang="zh-CN" sz="3200" b="1" dirty="0">
                <a:latin typeface="+mn-lt"/>
              </a:rPr>
              <a:t>s</a:t>
            </a:r>
            <a:r>
              <a:rPr lang="en-US" altLang="zh-CN" sz="3200" b="1" dirty="0" smtClean="0">
                <a:latin typeface="+mn-lt"/>
              </a:rPr>
              <a:t>tone                     </a:t>
            </a:r>
            <a:r>
              <a:rPr lang="zh-CN" altLang="en-US" sz="3200" b="1" dirty="0">
                <a:latin typeface="+mn-lt"/>
              </a:rPr>
              <a:t>石头</a:t>
            </a:r>
          </a:p>
          <a:p>
            <a:r>
              <a:rPr lang="en-US" altLang="zh-CN" sz="3200" b="1" dirty="0">
                <a:latin typeface="+mn-lt"/>
              </a:rPr>
              <a:t>web </a:t>
            </a:r>
            <a:r>
              <a:rPr lang="en-US" altLang="zh-CN" sz="3200" b="1" dirty="0" smtClean="0">
                <a:latin typeface="+mn-lt"/>
              </a:rPr>
              <a:t>                       </a:t>
            </a:r>
            <a:r>
              <a:rPr lang="zh-CN" altLang="en-US" sz="3200" b="1" dirty="0" smtClean="0">
                <a:latin typeface="+mn-lt"/>
              </a:rPr>
              <a:t>网</a:t>
            </a:r>
            <a:endParaRPr lang="zh-CN" altLang="en-US" sz="3200" b="1" dirty="0">
              <a:latin typeface="+mn-lt"/>
            </a:endParaRPr>
          </a:p>
          <a:p>
            <a:r>
              <a:rPr lang="en-US" altLang="zh-CN" sz="3200" b="1" dirty="0">
                <a:latin typeface="+mn-lt"/>
              </a:rPr>
              <a:t>wing </a:t>
            </a:r>
            <a:r>
              <a:rPr lang="en-US" altLang="zh-CN" sz="3200" b="1" dirty="0" smtClean="0">
                <a:latin typeface="+mn-lt"/>
              </a:rPr>
              <a:t>                      </a:t>
            </a:r>
            <a:r>
              <a:rPr lang="zh-CN" altLang="en-US" sz="3200" b="1" dirty="0" smtClean="0">
                <a:latin typeface="+mn-lt"/>
              </a:rPr>
              <a:t>翅膀</a:t>
            </a:r>
            <a:endParaRPr lang="zh-CN" altLang="en-US" sz="3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48102" y="260648"/>
            <a:ext cx="642429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dirty="0"/>
          </a:p>
          <a:p>
            <a:r>
              <a:rPr lang="en-US" altLang="zh-CN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Unit </a:t>
            </a:r>
            <a:r>
              <a:rPr lang="en-US" altLang="zh-CN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3  </a:t>
            </a:r>
            <a:r>
              <a:rPr lang="en-US" altLang="zh-CN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Magnets</a:t>
            </a:r>
          </a:p>
          <a:p>
            <a:endParaRPr lang="en-US" altLang="zh-CN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en-US" altLang="zh-CN" sz="3200" b="1" dirty="0" smtClean="0">
                <a:latin typeface="+mn-lt"/>
              </a:rPr>
              <a:t>attract                      </a:t>
            </a:r>
            <a:r>
              <a:rPr lang="zh-CN" altLang="en-US" sz="3200" b="1" dirty="0">
                <a:latin typeface="+mn-lt"/>
              </a:rPr>
              <a:t>吸引</a:t>
            </a:r>
            <a:endParaRPr lang="en-US" altLang="zh-CN" sz="3200" b="1" dirty="0">
              <a:latin typeface="+mn-lt"/>
            </a:endParaRPr>
          </a:p>
          <a:p>
            <a:r>
              <a:rPr lang="en-US" altLang="zh-CN" sz="3200" b="1" dirty="0" smtClean="0">
                <a:latin typeface="+mn-lt"/>
              </a:rPr>
              <a:t>compass                  </a:t>
            </a:r>
            <a:r>
              <a:rPr lang="zh-CN" altLang="en-US" sz="3200" b="1" dirty="0">
                <a:latin typeface="+mn-lt"/>
              </a:rPr>
              <a:t>指南针</a:t>
            </a:r>
          </a:p>
          <a:p>
            <a:r>
              <a:rPr lang="en-US" altLang="zh-CN" sz="3200" b="1" dirty="0">
                <a:latin typeface="+mn-lt"/>
              </a:rPr>
              <a:t>magnet             </a:t>
            </a:r>
            <a:r>
              <a:rPr lang="en-US" altLang="zh-CN" sz="3200" b="1" dirty="0" smtClean="0">
                <a:latin typeface="+mn-lt"/>
              </a:rPr>
              <a:t>       </a:t>
            </a:r>
            <a:r>
              <a:rPr lang="zh-CN" altLang="en-US" sz="3200" b="1" dirty="0">
                <a:latin typeface="+mn-lt"/>
              </a:rPr>
              <a:t>磁铁 </a:t>
            </a:r>
            <a:endParaRPr lang="en-US" altLang="zh-CN" sz="3200" b="1" dirty="0">
              <a:latin typeface="+mn-lt"/>
            </a:endParaRPr>
          </a:p>
          <a:p>
            <a:r>
              <a:rPr lang="en-US" altLang="zh-CN" sz="3200" b="1" dirty="0">
                <a:latin typeface="+mn-lt"/>
              </a:rPr>
              <a:t>needle                 </a:t>
            </a:r>
            <a:r>
              <a:rPr lang="en-US" altLang="zh-CN" sz="3200" b="1" dirty="0" smtClean="0">
                <a:latin typeface="+mn-lt"/>
              </a:rPr>
              <a:t>    </a:t>
            </a:r>
            <a:r>
              <a:rPr lang="zh-CN" altLang="en-US" sz="3200" b="1" dirty="0">
                <a:latin typeface="+mn-lt"/>
              </a:rPr>
              <a:t>指针 </a:t>
            </a:r>
            <a:endParaRPr lang="en-US" altLang="zh-CN" sz="3200" b="1" dirty="0">
              <a:latin typeface="+mn-lt"/>
            </a:endParaRPr>
          </a:p>
          <a:p>
            <a:r>
              <a:rPr lang="en-US" altLang="zh-CN" sz="3200" b="1" dirty="0">
                <a:latin typeface="+mn-lt"/>
              </a:rPr>
              <a:t>north                   </a:t>
            </a:r>
            <a:r>
              <a:rPr lang="en-US" altLang="zh-CN" sz="3200" b="1" dirty="0" smtClean="0">
                <a:latin typeface="+mn-lt"/>
              </a:rPr>
              <a:t>     </a:t>
            </a:r>
            <a:r>
              <a:rPr lang="zh-CN" altLang="en-US" sz="3200" b="1" dirty="0" smtClean="0">
                <a:latin typeface="+mn-lt"/>
              </a:rPr>
              <a:t>北</a:t>
            </a:r>
            <a:endParaRPr lang="en-US" altLang="zh-CN" sz="3200" b="1" dirty="0">
              <a:latin typeface="+mn-lt"/>
            </a:endParaRPr>
          </a:p>
          <a:p>
            <a:r>
              <a:rPr lang="en-US" altLang="zh-CN" sz="3200" b="1" dirty="0" smtClean="0">
                <a:latin typeface="+mn-lt"/>
              </a:rPr>
              <a:t>pole                          </a:t>
            </a:r>
            <a:r>
              <a:rPr lang="zh-CN" altLang="en-US" sz="3200" b="1" dirty="0">
                <a:latin typeface="+mn-lt"/>
              </a:rPr>
              <a:t>磁极</a:t>
            </a:r>
            <a:endParaRPr lang="en-US" altLang="zh-CN" sz="3200" b="1" dirty="0">
              <a:latin typeface="+mn-lt"/>
            </a:endParaRPr>
          </a:p>
          <a:p>
            <a:r>
              <a:rPr lang="en-US" altLang="zh-CN" sz="3200" b="1" dirty="0" smtClean="0">
                <a:latin typeface="+mn-lt"/>
              </a:rPr>
              <a:t>repel                         </a:t>
            </a:r>
            <a:r>
              <a:rPr lang="zh-CN" altLang="en-US" sz="3200" b="1" dirty="0" smtClean="0">
                <a:latin typeface="+mn-lt"/>
              </a:rPr>
              <a:t>排斥</a:t>
            </a:r>
            <a:endParaRPr lang="en-US" altLang="zh-CN" sz="3200" b="1" dirty="0">
              <a:latin typeface="+mn-lt"/>
            </a:endParaRPr>
          </a:p>
          <a:p>
            <a:r>
              <a:rPr lang="en-US" altLang="zh-CN" sz="3200" b="1" dirty="0" smtClean="0">
                <a:latin typeface="+mn-lt"/>
              </a:rPr>
              <a:t>south                        </a:t>
            </a:r>
            <a:r>
              <a:rPr lang="zh-CN" altLang="en-US" sz="3200" b="1" dirty="0" smtClean="0">
                <a:latin typeface="+mn-lt"/>
              </a:rPr>
              <a:t>南</a:t>
            </a:r>
            <a:endParaRPr lang="zh-CN" altLang="en-US" sz="3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4455" y="44624"/>
            <a:ext cx="6737985" cy="6253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3600" b="1" dirty="0">
              <a:latin typeface="+mn-lt"/>
            </a:endParaRPr>
          </a:p>
          <a:p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Unit 4  </a:t>
            </a:r>
            <a:r>
              <a:rPr lang="en-US" altLang="zh-CN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Soil 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and </a:t>
            </a:r>
            <a:r>
              <a:rPr lang="en-US" altLang="zh-CN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Rocks</a:t>
            </a:r>
          </a:p>
          <a:p>
            <a:r>
              <a:rPr lang="en-US" altLang="zh-CN" sz="4000" b="1" dirty="0" smtClean="0">
                <a:latin typeface="+mn-lt"/>
              </a:rPr>
              <a:t> </a:t>
            </a:r>
          </a:p>
          <a:p>
            <a:r>
              <a:rPr lang="en-US" altLang="zh-CN" sz="3200" b="1" dirty="0" smtClean="0">
                <a:latin typeface="+mn-lt"/>
              </a:rPr>
              <a:t>drain                             </a:t>
            </a:r>
            <a:r>
              <a:rPr lang="zh-CN" altLang="en-US" sz="3200" b="1" dirty="0">
                <a:latin typeface="+mn-lt"/>
              </a:rPr>
              <a:t>排水 </a:t>
            </a:r>
            <a:endParaRPr lang="en-US" altLang="zh-CN" sz="3200" b="1" dirty="0" smtClean="0">
              <a:latin typeface="+mn-lt"/>
            </a:endParaRPr>
          </a:p>
          <a:p>
            <a:r>
              <a:rPr lang="en-US" altLang="zh-CN" sz="3200" b="1" dirty="0" smtClean="0">
                <a:latin typeface="+mn-lt"/>
              </a:rPr>
              <a:t>rock                               </a:t>
            </a:r>
            <a:r>
              <a:rPr lang="zh-CN" altLang="en-US" sz="3200" b="1" dirty="0" smtClean="0">
                <a:latin typeface="+mn-lt"/>
              </a:rPr>
              <a:t>岩石</a:t>
            </a:r>
          </a:p>
          <a:p>
            <a:r>
              <a:rPr lang="en-US" altLang="zh-CN" sz="3200" b="1" dirty="0" smtClean="0">
                <a:latin typeface="+mn-lt"/>
              </a:rPr>
              <a:t>rough                            </a:t>
            </a:r>
            <a:r>
              <a:rPr lang="zh-CN" altLang="zh-CN" sz="3200" b="1" dirty="0" smtClean="0">
                <a:latin typeface="+mn-lt"/>
              </a:rPr>
              <a:t>粗糙的</a:t>
            </a:r>
          </a:p>
          <a:p>
            <a:r>
              <a:rPr lang="en-US" altLang="zh-CN" sz="3200" b="1" dirty="0">
                <a:latin typeface="+mn-lt"/>
              </a:rPr>
              <a:t>sand                   </a:t>
            </a:r>
            <a:r>
              <a:rPr lang="en-US" altLang="zh-CN" sz="3200" b="1" dirty="0" smtClean="0">
                <a:latin typeface="+mn-lt"/>
              </a:rPr>
              <a:t>           </a:t>
            </a:r>
            <a:r>
              <a:rPr lang="zh-CN" altLang="en-US" sz="3200" b="1" dirty="0" smtClean="0">
                <a:latin typeface="+mn-lt"/>
              </a:rPr>
              <a:t>沙子</a:t>
            </a:r>
          </a:p>
          <a:p>
            <a:r>
              <a:rPr lang="en-US" altLang="zh-CN" sz="3200" b="1" dirty="0" smtClean="0">
                <a:latin typeface="+mn-lt"/>
              </a:rPr>
              <a:t>smooth                         </a:t>
            </a:r>
            <a:r>
              <a:rPr lang="zh-CN" altLang="en-US" sz="3200" b="1" dirty="0" smtClean="0">
                <a:latin typeface="+mn-lt"/>
              </a:rPr>
              <a:t>光滑的</a:t>
            </a:r>
          </a:p>
          <a:p>
            <a:r>
              <a:rPr lang="en-US" altLang="zh-CN" sz="3200" b="1" dirty="0" smtClean="0">
                <a:latin typeface="+mn-lt"/>
              </a:rPr>
              <a:t>soil                                </a:t>
            </a:r>
            <a:r>
              <a:rPr lang="zh-CN" altLang="en-US" sz="3200" b="1" dirty="0" smtClean="0">
                <a:latin typeface="+mn-lt"/>
              </a:rPr>
              <a:t>土壤</a:t>
            </a:r>
          </a:p>
          <a:p>
            <a:r>
              <a:rPr lang="en-US" altLang="zh-CN" sz="3200" b="1" dirty="0" smtClean="0">
                <a:latin typeface="+mn-lt"/>
              </a:rPr>
              <a:t>speckled                       </a:t>
            </a:r>
            <a:r>
              <a:rPr lang="zh-CN" altLang="en-US" sz="3200" b="1" dirty="0" smtClean="0">
                <a:latin typeface="+mn-lt"/>
              </a:rPr>
              <a:t>布满斑点的 </a:t>
            </a:r>
            <a:endParaRPr lang="en-US" altLang="zh-CN" sz="3200" b="1" dirty="0">
              <a:latin typeface="+mn-lt"/>
            </a:endParaRPr>
          </a:p>
          <a:p>
            <a:r>
              <a:rPr lang="en-US" altLang="zh-CN" sz="3200" b="1" dirty="0" smtClean="0">
                <a:latin typeface="+mn-lt"/>
              </a:rPr>
              <a:t>stone                             </a:t>
            </a:r>
            <a:r>
              <a:rPr lang="zh-CN" altLang="en-US" sz="3200" b="1" dirty="0" smtClean="0">
                <a:latin typeface="+mn-lt"/>
              </a:rPr>
              <a:t>石头</a:t>
            </a:r>
          </a:p>
          <a:p>
            <a:r>
              <a:rPr lang="en-US" altLang="zh-CN" sz="3200" b="1" dirty="0">
                <a:latin typeface="+mn-lt"/>
              </a:rPr>
              <a:t>striped                          </a:t>
            </a:r>
            <a:r>
              <a:rPr lang="zh-CN" altLang="en-US" sz="3200" b="1" dirty="0">
                <a:latin typeface="+mn-lt"/>
              </a:rPr>
              <a:t>带条纹的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S 1A 模板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91</Words>
  <Application>Microsoft Office PowerPoint</Application>
  <PresentationFormat>全屏显示(4:3)</PresentationFormat>
  <Paragraphs>42</Paragraphs>
  <Slides>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5" baseType="lpstr">
      <vt:lpstr>LUS 1A 模板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1A1 OUR SENSES</dc:title>
  <dc:creator>FLTRP</dc:creator>
  <cp:lastModifiedBy>FLTRP</cp:lastModifiedBy>
  <cp:revision>238</cp:revision>
  <cp:lastPrinted>2015-04-01T02:30:00Z</cp:lastPrinted>
  <dcterms:created xsi:type="dcterms:W3CDTF">2015-03-12T07:16:00Z</dcterms:created>
  <dcterms:modified xsi:type="dcterms:W3CDTF">2017-11-06T08:44:54Z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